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Pretendard SemiBold"/>
      <p:bold r:id="rId12"/>
    </p:embeddedFont>
    <p:embeddedFont>
      <p:font typeface="Hakgyoansim Jiugae R"/>
      <p:regular r:id="rId13"/>
    </p:embeddedFont>
    <p:embeddedFont>
      <p:font typeface="Pretendard Bold"/>
      <p:bold r:id="rId14"/>
    </p:embeddedFont>
    <p:embeddedFont>
      <p:font typeface="Pretendard Regular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.fntdata" Type="http://schemas.openxmlformats.org/officeDocument/2006/relationships/font"/><Relationship Id="rId13" Target="fonts/font2.fntdata" Type="http://schemas.openxmlformats.org/officeDocument/2006/relationships/font"/><Relationship Id="rId14" Target="fonts/font3.fntdata" Type="http://schemas.openxmlformats.org/officeDocument/2006/relationships/font"/><Relationship Id="rId15" Target="fonts/font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Relationship Id="rId8" Target="../media/image12.pn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Relationship Id="rId8" Target="../media/image8.pn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6.png" Type="http://schemas.openxmlformats.org/officeDocument/2006/relationships/image"/><Relationship Id="rId2" Target="../media/image1.png" Type="http://schemas.openxmlformats.org/officeDocument/2006/relationships/image"/><Relationship Id="rId3" Target="../media/image18.png" Type="http://schemas.openxmlformats.org/officeDocument/2006/relationships/image"/><Relationship Id="rId4" Target="../media/image8.pn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Relationship Id="rId8" Target="../media/image24.png" Type="http://schemas.openxmlformats.org/officeDocument/2006/relationships/image"/><Relationship Id="rId9" Target="../media/image2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8.png" Type="http://schemas.openxmlformats.org/officeDocument/2006/relationships/image"/><Relationship Id="rId4" Target="../media/image8.png" Type="http://schemas.openxmlformats.org/officeDocument/2006/relationships/image"/><Relationship Id="rId5" Target="../media/image27.png" Type="http://schemas.openxmlformats.org/officeDocument/2006/relationships/image"/><Relationship Id="rId6" Target="../media/image28.png" Type="http://schemas.openxmlformats.org/officeDocument/2006/relationships/image"/><Relationship Id="rId7" Target="../media/image2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8.png" Type="http://schemas.openxmlformats.org/officeDocument/2006/relationships/image"/><Relationship Id="rId4" Target="../media/image8.png" Type="http://schemas.openxmlformats.org/officeDocument/2006/relationships/image"/><Relationship Id="rId5" Target="../media/image30.png" Type="http://schemas.openxmlformats.org/officeDocument/2006/relationships/image"/><Relationship Id="rId6" Target="../media/image31.png" Type="http://schemas.openxmlformats.org/officeDocument/2006/relationships/image"/><Relationship Id="rId7" Target="../media/image3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8293100" y="2019300"/>
            <a:ext cx="914400" cy="698500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sp>
        <p:nvSpPr>
          <p:cNvPr name="TextBox 7" id="7"/>
          <p:cNvSpPr txBox="true"/>
          <p:nvPr/>
        </p:nvSpPr>
        <p:spPr>
          <a:xfrm rot="0">
            <a:off x="14173200" y="914400"/>
            <a:ext cx="2133600" cy="266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500" b="false" i="false" u="none" strike="noStrike" spc="100">
                <a:solidFill>
                  <a:srgbClr val="AAAAAA"/>
                </a:solidFill>
                <a:latin typeface="Pretendard SemiBold"/>
              </a:rPr>
              <a:t>promotion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93800" y="800100"/>
            <a:ext cx="21336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500" b="false" i="false" u="none" strike="noStrike">
                <a:solidFill>
                  <a:srgbClr val="AAAAAA"/>
                </a:solidFill>
                <a:latin typeface="Pretendard SemiBold"/>
              </a:rPr>
              <a:t>cloud</a:t>
            </a:r>
          </a:p>
        </p:txBody>
      </p:sp>
      <p:sp>
        <p:nvSpPr>
          <p:cNvPr name="TextBox 9" id="9"/>
          <p:cNvSpPr txBox="true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false" i="false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 rot="0">
            <a:off x="4216400" y="7696200"/>
            <a:ext cx="9055100" cy="9017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4394200" y="7848600"/>
            <a:ext cx="2349500" cy="5969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4584700" y="7950200"/>
            <a:ext cx="1981200" cy="406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300" b="false" i="false" u="none" strike="noStrike">
                <a:solidFill>
                  <a:srgbClr val="285D7B"/>
                </a:solidFill>
                <a:latin typeface="Pretendard SemiBold"/>
              </a:rPr>
              <a:t>cloud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061200" y="7886700"/>
            <a:ext cx="5676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FFFFFF"/>
                </a:solidFill>
                <a:ea typeface="Pretendard SemiBold"/>
              </a:rPr>
              <a:t>자세히</a:t>
            </a:r>
            <a:r>
              <a:rPr lang="en-US" sz="3000" b="false" i="false" u="none" strike="noStrike">
                <a:solidFill>
                  <a:srgbClr val="FFFFFF"/>
                </a:solidFill>
                <a:latin typeface="Pretendard SemiBold"/>
              </a:rPr>
              <a:t> </a:t>
            </a:r>
            <a:r>
              <a:rPr lang="ko-KR" sz="3000" b="false" i="false" u="none" strike="noStrike">
                <a:solidFill>
                  <a:srgbClr val="FFFFFF"/>
                </a:solidFill>
                <a:ea typeface="Pretendard SemiBold"/>
              </a:rPr>
              <a:t>알려드리겠습니다</a:t>
            </a:r>
            <a:r>
              <a:rPr lang="en-US" sz="3000" b="false" i="false" u="none" strike="noStrike">
                <a:solidFill>
                  <a:srgbClr val="FFFFFF"/>
                </a:solidFill>
                <a:latin typeface="Pretendard SemiBold"/>
              </a:rPr>
              <a:t>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11300" y="3492500"/>
            <a:ext cx="14465300" cy="3987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12100" b="false" i="false" u="none" strike="noStrike">
                <a:solidFill>
                  <a:srgbClr val="A0C0C7"/>
                </a:solidFill>
                <a:ea typeface="Hakgyoansim Jiugae R"/>
              </a:rPr>
              <a:t>자율전공</a:t>
            </a:r>
            <a:r>
              <a:rPr lang="en-US" sz="12100" b="false" i="false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12100" b="false" i="false" u="none" strike="noStrike">
                <a:solidFill>
                  <a:srgbClr val="A0C0C7"/>
                </a:solidFill>
                <a:ea typeface="Hakgyoansim Jiugae R"/>
              </a:rPr>
              <a:t>동아리</a:t>
            </a:r>
          </a:p>
          <a:p>
            <a:pPr algn="ctr" lvl="0">
              <a:lnSpc>
                <a:spcPct val="99600"/>
              </a:lnSpc>
            </a:pPr>
            <a:r>
              <a:rPr lang="ko-KR" sz="12100" b="false" i="false" u="none" strike="noStrike">
                <a:solidFill>
                  <a:srgbClr val="285D7B"/>
                </a:solidFill>
                <a:ea typeface="Hakgyoansim Jiugae R"/>
              </a:rPr>
              <a:t>클라우드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47700" y="596900"/>
            <a:ext cx="16192500" cy="14986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false" i="false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140700" y="1549400"/>
            <a:ext cx="1206500" cy="12065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8242300" y="1714500"/>
            <a:ext cx="1016000" cy="381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AAAAAA"/>
                </a:solidFill>
                <a:latin typeface="Pretendard SemiBold"/>
              </a:rPr>
              <a:t>0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679700" y="5054600"/>
            <a:ext cx="2870200" cy="41021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3073400" y="5168900"/>
            <a:ext cx="2082800" cy="33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900" b="false" i="false" u="none" strike="noStrike">
                <a:solidFill>
                  <a:srgbClr val="FFFFFF"/>
                </a:solidFill>
                <a:latin typeface="Pretendard SemiBold"/>
              </a:rPr>
              <a:t>1 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921000" y="6172200"/>
            <a:ext cx="23876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ko-KR" sz="2300" b="false" i="false" u="none" strike="noStrike">
                <a:solidFill>
                  <a:srgbClr val="333333"/>
                </a:solidFill>
                <a:ea typeface="Pretendard Bold"/>
              </a:rPr>
              <a:t>클라우드</a:t>
            </a:r>
          </a:p>
          <a:p>
            <a:pPr algn="ctr" lvl="0">
              <a:lnSpc>
                <a:spcPct val="107899"/>
              </a:lnSpc>
            </a:pPr>
            <a:r>
              <a:rPr lang="ko-KR" sz="2300" b="false" i="false" u="none" strike="noStrike">
                <a:solidFill>
                  <a:srgbClr val="333333"/>
                </a:solidFill>
                <a:ea typeface="Pretendard Bold"/>
              </a:rPr>
              <a:t>동아리란</a:t>
            </a:r>
            <a:r>
              <a:rPr lang="en-US" sz="2300" b="false" i="false" u="none" strike="noStrike">
                <a:solidFill>
                  <a:srgbClr val="333333"/>
                </a:solidFill>
                <a:latin typeface="Pretendard Bold"/>
              </a:rPr>
              <a:t>?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5765800" y="5054600"/>
            <a:ext cx="2870200" cy="41021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6159500" y="5168900"/>
            <a:ext cx="2082800" cy="33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900" b="false" i="false" u="none" strike="noStrike">
                <a:solidFill>
                  <a:srgbClr val="FFFFFF"/>
                </a:solidFill>
                <a:latin typeface="Pretendard SemiBold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994400" y="6172200"/>
            <a:ext cx="2387600" cy="787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ko-KR" sz="2300" b="false" i="false" u="none" strike="noStrike">
                <a:solidFill>
                  <a:srgbClr val="333333"/>
                </a:solidFill>
                <a:ea typeface="Pretendard Bold"/>
              </a:rPr>
              <a:t>동아리에서</a:t>
            </a:r>
          </a:p>
          <a:p>
            <a:pPr algn="ctr" lvl="0">
              <a:lnSpc>
                <a:spcPct val="107899"/>
              </a:lnSpc>
            </a:pPr>
            <a:r>
              <a:rPr lang="ko-KR" sz="2300" b="false" i="false" u="none" strike="noStrike">
                <a:solidFill>
                  <a:srgbClr val="333333"/>
                </a:solidFill>
                <a:ea typeface="Pretendard Bold"/>
              </a:rPr>
              <a:t>무엇을</a:t>
            </a:r>
            <a:r>
              <a:rPr lang="en-US" sz="2300" b="false" i="false" u="none" strike="noStrike">
                <a:solidFill>
                  <a:srgbClr val="333333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333333"/>
                </a:solidFill>
                <a:ea typeface="Pretendard Bold"/>
              </a:rPr>
              <a:t>배우는가</a:t>
            </a:r>
            <a:r>
              <a:rPr lang="en-US" sz="2300" b="false" i="false" u="none" strike="noStrike">
                <a:solidFill>
                  <a:srgbClr val="333333"/>
                </a:solidFill>
                <a:latin typeface="Pretendard Bold"/>
              </a:rPr>
              <a:t>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08900" y="5168900"/>
            <a:ext cx="2082800" cy="33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900" b="false" i="false" u="none" strike="noStrike">
                <a:solidFill>
                  <a:srgbClr val="FFFFFF"/>
                </a:solidFill>
                <a:latin typeface="Pretendard SemiBold"/>
              </a:rPr>
              <a:t>3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8902700" y="5054600"/>
            <a:ext cx="2870200" cy="4102100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9296400" y="5168900"/>
            <a:ext cx="2082800" cy="33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900" b="false" i="false" u="none" strike="noStrike">
                <a:solidFill>
                  <a:srgbClr val="FFFFFF"/>
                </a:solidFill>
                <a:latin typeface="Pretendard SemiBold"/>
              </a:rPr>
              <a:t>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44000" y="6362700"/>
            <a:ext cx="2387600" cy="406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ko-KR" sz="2300" b="false" i="false" u="none" strike="noStrike">
                <a:solidFill>
                  <a:srgbClr val="333333"/>
                </a:solidFill>
                <a:ea typeface="Pretendard Bold"/>
              </a:rPr>
              <a:t>동아리</a:t>
            </a:r>
            <a:r>
              <a:rPr lang="en-US" sz="2300" b="false" i="false" u="none" strike="noStrike">
                <a:solidFill>
                  <a:srgbClr val="333333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333333"/>
                </a:solidFill>
                <a:ea typeface="Pretendard Bold"/>
              </a:rPr>
              <a:t>활동</a:t>
            </a: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988800" y="5054600"/>
            <a:ext cx="2870200" cy="4102100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12382500" y="5168900"/>
            <a:ext cx="2082800" cy="33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900" b="false" i="false" u="none" strike="noStrike">
                <a:solidFill>
                  <a:srgbClr val="FFFFFF"/>
                </a:solidFill>
                <a:latin typeface="Pretendard SemiBold"/>
              </a:rPr>
              <a:t>4</a:t>
            </a:r>
          </a:p>
        </p:txBody>
      </p:sp>
      <p:pic>
        <p:nvPicPr>
          <p:cNvPr name="Picture 19" id="1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441700" y="7442200"/>
            <a:ext cx="1333500" cy="1333500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12230100" y="6362700"/>
            <a:ext cx="2387600" cy="406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2300" b="false" i="false" u="none" strike="noStrike">
                <a:solidFill>
                  <a:srgbClr val="333333"/>
                </a:solidFill>
                <a:latin typeface="Pretendard Bold"/>
              </a:rPr>
              <a:t>QnA</a:t>
            </a:r>
          </a:p>
        </p:txBody>
      </p:sp>
      <p:pic>
        <p:nvPicPr>
          <p:cNvPr name="Picture 21" id="21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6527800" y="7442200"/>
            <a:ext cx="1333500" cy="1333500"/>
          </a:xfrm>
          <a:prstGeom prst="rect">
            <a:avLst/>
          </a:prstGeom>
        </p:spPr>
      </p:pic>
      <p:pic>
        <p:nvPicPr>
          <p:cNvPr name="Picture 22" id="22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664700" y="7442200"/>
            <a:ext cx="1333500" cy="133350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750800" y="7442200"/>
            <a:ext cx="1333500" cy="1333500"/>
          </a:xfrm>
          <a:prstGeom prst="rect">
            <a:avLst/>
          </a:prstGeom>
        </p:spPr>
      </p:pic>
      <p:pic>
        <p:nvPicPr>
          <p:cNvPr name="Picture 24" id="24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3810000" y="7797800"/>
            <a:ext cx="596900" cy="622300"/>
          </a:xfrm>
          <a:prstGeom prst="rect">
            <a:avLst/>
          </a:prstGeom>
        </p:spPr>
      </p:pic>
      <p:pic>
        <p:nvPicPr>
          <p:cNvPr name="Picture 25" id="25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6845300" y="7797800"/>
            <a:ext cx="685800" cy="622300"/>
          </a:xfrm>
          <a:prstGeom prst="rect">
            <a:avLst/>
          </a:prstGeom>
        </p:spPr>
      </p:pic>
      <p:pic>
        <p:nvPicPr>
          <p:cNvPr name="Picture 26" id="26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0020300" y="7797800"/>
            <a:ext cx="647700" cy="622300"/>
          </a:xfrm>
          <a:prstGeom prst="rect">
            <a:avLst/>
          </a:prstGeom>
        </p:spPr>
      </p:pic>
      <p:pic>
        <p:nvPicPr>
          <p:cNvPr name="Picture 27" id="27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3144500" y="7797800"/>
            <a:ext cx="558800" cy="622300"/>
          </a:xfrm>
          <a:prstGeom prst="rect">
            <a:avLst/>
          </a:prstGeom>
        </p:spPr>
      </p:pic>
      <p:sp>
        <p:nvSpPr>
          <p:cNvPr name="TextBox 28" id="28"/>
          <p:cNvSpPr txBox="true"/>
          <p:nvPr/>
        </p:nvSpPr>
        <p:spPr>
          <a:xfrm rot="0">
            <a:off x="5753100" y="3175000"/>
            <a:ext cx="5994400" cy="1155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1300"/>
              </a:lnSpc>
            </a:pPr>
            <a:r>
              <a:rPr lang="en-US" sz="6500" b="false" i="false" u="none" strike="noStrike">
                <a:solidFill>
                  <a:srgbClr val="285D7B"/>
                </a:solidFill>
                <a:latin typeface="Hakgyoansim Jiugae R"/>
              </a:rPr>
              <a:t>CONTENTS</a:t>
            </a:r>
          </a:p>
        </p:txBody>
      </p:sp>
      <p:grpSp>
        <p:nvGrpSpPr>
          <p:cNvPr name="Group 29" id="2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sp>
        <p:nvSpPr>
          <p:cNvPr name="TextBox 30" id="30"/>
          <p:cNvSpPr txBox="true"/>
          <p:nvPr/>
        </p:nvSpPr>
        <p:spPr>
          <a:xfrm rot="0">
            <a:off x="14173200" y="914400"/>
            <a:ext cx="2133600" cy="266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500" b="false" i="false" u="none" strike="noStrike" spc="100">
                <a:solidFill>
                  <a:srgbClr val="AAAAAA"/>
                </a:solidFill>
                <a:latin typeface="Pretendard SemiBold"/>
              </a:rPr>
              <a:t>promotion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93800" y="800100"/>
            <a:ext cx="21336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500" b="false" i="false" u="none" strike="noStrike">
                <a:solidFill>
                  <a:srgbClr val="AAAAAA"/>
                </a:solidFill>
                <a:latin typeface="Pretendard SemiBold"/>
              </a:rPr>
              <a:t>cloud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2306300" y="3035300"/>
            <a:ext cx="1079500" cy="71501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36200" y="6400800"/>
            <a:ext cx="56007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200" b="false" i="false" u="none" strike="noStrike">
                <a:solidFill>
                  <a:srgbClr val="333333"/>
                </a:solidFill>
                <a:ea typeface="Pretendard Bold"/>
              </a:rPr>
              <a:t>첫번째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Bold"/>
              </a:rPr>
              <a:t>, </a:t>
            </a:r>
            <a:r>
              <a:rPr lang="ko-KR" sz="2200" b="false" i="false" u="none" strike="noStrike">
                <a:solidFill>
                  <a:srgbClr val="333333"/>
                </a:solidFill>
                <a:ea typeface="Pretendard Regular"/>
              </a:rPr>
              <a:t>통신과만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333333"/>
                </a:solidFill>
                <a:ea typeface="Pretendard Regular"/>
              </a:rPr>
              <a:t>들어올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333333"/>
                </a:solidFill>
                <a:ea typeface="Pretendard Regular"/>
              </a:rPr>
              <a:t>수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333333"/>
                </a:solidFill>
                <a:ea typeface="Pretendard Regular"/>
              </a:rPr>
              <a:t>있는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333333"/>
                </a:solidFill>
                <a:ea typeface="Pretendard Regular"/>
              </a:rPr>
              <a:t>자율전공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333333"/>
                </a:solidFill>
                <a:ea typeface="Pretendard Regular"/>
              </a:rPr>
              <a:t>동아리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283700" y="6438900"/>
            <a:ext cx="6223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800" b="false" i="false" u="none" strike="noStrike" spc="100">
                <a:solidFill>
                  <a:srgbClr val="FFFFFF"/>
                </a:solidFill>
                <a:latin typeface="Pretendard Bold"/>
              </a:rPr>
              <a:t>A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12306300" y="4229100"/>
            <a:ext cx="1079500" cy="71501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236200" y="7569200"/>
            <a:ext cx="49657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200" b="false" i="false" u="none" strike="noStrike">
                <a:solidFill>
                  <a:srgbClr val="333333"/>
                </a:solidFill>
                <a:ea typeface="Pretendard Bold"/>
              </a:rPr>
              <a:t>두번째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Bold"/>
              </a:rPr>
              <a:t>,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SemiBold"/>
              </a:rPr>
              <a:t> </a:t>
            </a:r>
            <a:r>
              <a:rPr lang="ko-KR" sz="2200" b="false" i="false" u="none" strike="noStrike">
                <a:solidFill>
                  <a:srgbClr val="333333"/>
                </a:solidFill>
                <a:ea typeface="Pretendard Regular"/>
              </a:rPr>
              <a:t>우분트와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Regular"/>
              </a:rPr>
              <a:t> AWS</a:t>
            </a:r>
            <a:r>
              <a:rPr lang="ko-KR" sz="2200" b="false" i="false" u="none" strike="noStrike">
                <a:solidFill>
                  <a:srgbClr val="333333"/>
                </a:solidFill>
                <a:ea typeface="Pretendard Regular"/>
              </a:rPr>
              <a:t>을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333333"/>
                </a:solidFill>
                <a:ea typeface="Pretendard Regular"/>
              </a:rPr>
              <a:t>가지고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333333"/>
                </a:solidFill>
                <a:ea typeface="Pretendard Regular"/>
              </a:rPr>
              <a:t>수업을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Regular"/>
              </a:rPr>
              <a:t> </a:t>
            </a:r>
            <a:r>
              <a:rPr lang="ko-KR" sz="2200" b="false" i="false" u="none" strike="noStrike">
                <a:solidFill>
                  <a:srgbClr val="333333"/>
                </a:solidFill>
                <a:ea typeface="Pretendard Regular"/>
              </a:rPr>
              <a:t>한다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83700" y="7632700"/>
            <a:ext cx="6223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800" b="false" i="false" u="none" strike="noStrike" spc="100">
                <a:solidFill>
                  <a:srgbClr val="FFFFFF"/>
                </a:solidFill>
                <a:latin typeface="Pretendard Bold"/>
              </a:rPr>
              <a:t>B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271000" y="2476500"/>
            <a:ext cx="7150100" cy="34544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12306300" y="5422900"/>
            <a:ext cx="1079500" cy="71501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0236200" y="8788400"/>
            <a:ext cx="50546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200" b="false" i="false" u="none" strike="noStrike">
                <a:solidFill>
                  <a:srgbClr val="333333"/>
                </a:solidFill>
                <a:ea typeface="Pretendard Bold"/>
              </a:rPr>
              <a:t>세번째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Bold"/>
              </a:rPr>
              <a:t>, </a:t>
            </a:r>
            <a:r>
              <a:rPr lang="ko-KR" sz="2200" b="false" i="false" u="none" strike="noStrike">
                <a:solidFill>
                  <a:srgbClr val="638396"/>
                </a:solidFill>
                <a:ea typeface="Pretendard Bold"/>
              </a:rPr>
              <a:t>클라우드라는</a:t>
            </a:r>
            <a:r>
              <a:rPr lang="en-US" sz="2200" b="false" i="false" u="none" strike="noStrike">
                <a:solidFill>
                  <a:srgbClr val="638396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638396"/>
                </a:solidFill>
                <a:ea typeface="Pretendard Bold"/>
              </a:rPr>
              <a:t>것에</a:t>
            </a:r>
            <a:r>
              <a:rPr lang="en-US" sz="2200" b="false" i="false" u="none" strike="noStrike">
                <a:solidFill>
                  <a:srgbClr val="638396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638396"/>
                </a:solidFill>
                <a:ea typeface="Pretendard Bold"/>
              </a:rPr>
              <a:t>대해서</a:t>
            </a:r>
            <a:r>
              <a:rPr lang="en-US" sz="2200" b="false" i="false" u="none" strike="noStrike">
                <a:solidFill>
                  <a:srgbClr val="638396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638396"/>
                </a:solidFill>
                <a:ea typeface="Pretendard Bold"/>
              </a:rPr>
              <a:t>알게</a:t>
            </a:r>
            <a:r>
              <a:rPr lang="en-US" sz="2200" b="false" i="false" u="none" strike="noStrike">
                <a:solidFill>
                  <a:srgbClr val="638396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638396"/>
                </a:solidFill>
                <a:ea typeface="Pretendard Bold"/>
              </a:rPr>
              <a:t>된다</a:t>
            </a:r>
            <a:r>
              <a:rPr lang="en-US" sz="2200" b="false" i="false" u="none" strike="noStrike">
                <a:solidFill>
                  <a:srgbClr val="333333"/>
                </a:solidFill>
                <a:latin typeface="Pretendard Bold"/>
              </a:rPr>
              <a:t>!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258300" y="8826500"/>
            <a:ext cx="6858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800" b="false" i="false" u="none" strike="noStrike" spc="100">
                <a:solidFill>
                  <a:srgbClr val="FFFFFF"/>
                </a:solidFill>
                <a:latin typeface="Pretendard Bold"/>
              </a:rPr>
              <a:t>C</a:t>
            </a:r>
          </a:p>
        </p:txBody>
      </p:sp>
      <p:sp>
        <p:nvSpPr>
          <p:cNvPr name="TextBox 13" id="13"/>
          <p:cNvSpPr txBox="true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false" i="false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647700" y="596900"/>
            <a:ext cx="16192500" cy="15113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482600" y="1181100"/>
            <a:ext cx="8191500" cy="8724900"/>
          </a:xfrm>
          <a:prstGeom prst="rect">
            <a:avLst/>
          </a:prstGeom>
        </p:spPr>
      </p:pic>
      <p:sp>
        <p:nvSpPr>
          <p:cNvPr name="TextBox 16" id="16"/>
          <p:cNvSpPr txBox="true"/>
          <p:nvPr/>
        </p:nvSpPr>
        <p:spPr>
          <a:xfrm rot="0">
            <a:off x="1231900" y="5626100"/>
            <a:ext cx="6286500" cy="2311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200">
                <a:solidFill>
                  <a:srgbClr val="FFFFFF"/>
                </a:solidFill>
                <a:ea typeface="Hakgyoansim Jiugae R"/>
              </a:rPr>
              <a:t>클라우드</a:t>
            </a:r>
          </a:p>
          <a:p>
            <a:pPr algn="l" lvl="0">
              <a:lnSpc>
                <a:spcPct val="99600"/>
              </a:lnSpc>
            </a:pPr>
            <a:r>
              <a:rPr lang="ko-KR" sz="7000" b="false" i="false" u="none" strike="noStrike" spc="200">
                <a:solidFill>
                  <a:srgbClr val="FFFFFF"/>
                </a:solidFill>
                <a:ea typeface="Hakgyoansim Jiugae R"/>
              </a:rPr>
              <a:t>동아리란</a:t>
            </a:r>
            <a:r>
              <a:rPr lang="en-US" sz="7000" b="false" i="false" u="none" strike="noStrike" spc="200">
                <a:solidFill>
                  <a:srgbClr val="FFFFFF"/>
                </a:solidFill>
                <a:latin typeface="Hakgyoansim Jiugae R"/>
              </a:rPr>
              <a:t>?</a:t>
            </a: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8140700" y="1549400"/>
            <a:ext cx="1206500" cy="1206500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270000" y="4864100"/>
            <a:ext cx="1803400" cy="584200"/>
          </a:xfrm>
          <a:prstGeom prst="rect">
            <a:avLst/>
          </a:prstGeom>
        </p:spPr>
      </p:pic>
      <p:sp>
        <p:nvSpPr>
          <p:cNvPr name="TextBox 19" id="19"/>
          <p:cNvSpPr txBox="true"/>
          <p:nvPr/>
        </p:nvSpPr>
        <p:spPr>
          <a:xfrm rot="0">
            <a:off x="8242300" y="1714500"/>
            <a:ext cx="10160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AAAAAA"/>
                </a:solidFill>
                <a:latin typeface="Pretendard SemiBold"/>
              </a:rPr>
              <a:t>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85900" y="4978400"/>
            <a:ext cx="13716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638396"/>
                </a:solidFill>
                <a:latin typeface="Pretendard SemiBold"/>
              </a:rPr>
              <a:t>Chapter 1</a:t>
            </a:r>
          </a:p>
        </p:txBody>
      </p:sp>
      <p:grpSp>
        <p:nvGrpSpPr>
          <p:cNvPr name="Group 21" id="2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sp>
        <p:nvSpPr>
          <p:cNvPr name="TextBox 22" id="22"/>
          <p:cNvSpPr txBox="true"/>
          <p:nvPr/>
        </p:nvSpPr>
        <p:spPr>
          <a:xfrm rot="0">
            <a:off x="14173200" y="914400"/>
            <a:ext cx="2133600" cy="266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500" b="false" i="false" u="none" strike="noStrike" spc="100">
                <a:solidFill>
                  <a:srgbClr val="AAAAAA"/>
                </a:solidFill>
                <a:latin typeface="Pretendard SemiBold"/>
              </a:rPr>
              <a:t>promotion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93800" y="800100"/>
            <a:ext cx="21336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500" b="false" i="false" u="none" strike="noStrike">
                <a:solidFill>
                  <a:srgbClr val="AAAAAA"/>
                </a:solidFill>
                <a:latin typeface="Pretendard SemiBold"/>
              </a:rPr>
              <a:t>cloud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47700" y="596900"/>
            <a:ext cx="16192500" cy="1511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140700" y="1549400"/>
            <a:ext cx="1206500" cy="12065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false" i="false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42300" y="1714500"/>
            <a:ext cx="10160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AAAAAA"/>
                </a:solidFill>
                <a:latin typeface="Pretendard SemiBold"/>
              </a:rPr>
              <a:t>2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162300" y="5397500"/>
            <a:ext cx="4000500" cy="40005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3975100" y="7531100"/>
            <a:ext cx="23749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Pretendard Bold"/>
              </a:rPr>
              <a:t>CDN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6743700" y="5384800"/>
            <a:ext cx="4000500" cy="40005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3848100" y="7937500"/>
            <a:ext cx="2628900" cy="939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웹</a:t>
            </a:r>
            <a:r>
              <a:rPr lang="en-US" sz="17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컨텐츠를</a:t>
            </a:r>
            <a:r>
              <a:rPr lang="en-US" sz="17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보다</a:t>
            </a:r>
            <a:r>
              <a:rPr lang="en-US" sz="17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빠르고</a:t>
            </a:r>
            <a:r>
              <a:rPr lang="en-US" sz="1700" b="false" i="false" u="none" strike="noStrike">
                <a:solidFill>
                  <a:srgbClr val="FFFFFF"/>
                </a:solidFill>
                <a:latin typeface="Pretendard Regular"/>
              </a:rPr>
              <a:t> </a:t>
            </a:r>
          </a:p>
          <a:p>
            <a:pPr algn="ctr" lvl="0">
              <a:lnSpc>
                <a:spcPct val="116199"/>
              </a:lnSpc>
            </a:pP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안전하게</a:t>
            </a:r>
            <a:r>
              <a:rPr lang="en-US" sz="17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전송</a:t>
            </a:r>
            <a:r>
              <a:rPr lang="en-US" sz="17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할</a:t>
            </a:r>
            <a:r>
              <a:rPr lang="en-US" sz="17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수</a:t>
            </a:r>
            <a:r>
              <a:rPr lang="en-US" sz="17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있게</a:t>
            </a:r>
            <a:r>
              <a:rPr lang="en-US" sz="1700" b="false" i="false" u="none" strike="noStrike">
                <a:solidFill>
                  <a:srgbClr val="FFFFFF"/>
                </a:solidFill>
                <a:latin typeface="Pretendard Regular"/>
              </a:rPr>
              <a:t> </a:t>
            </a: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끔</a:t>
            </a:r>
            <a:r>
              <a:rPr lang="en-US" sz="17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구성된</a:t>
            </a:r>
            <a:r>
              <a:rPr lang="en-US" sz="17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FFFFFF"/>
                </a:solidFill>
                <a:ea typeface="Pretendard Regular"/>
              </a:rPr>
              <a:t>네트워크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56500" y="7531100"/>
            <a:ext cx="23749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ko-KR" sz="2400" b="false" i="false" u="none" strike="noStrike">
                <a:solidFill>
                  <a:srgbClr val="333333"/>
                </a:solidFill>
                <a:ea typeface="Pretendard Bold"/>
              </a:rPr>
              <a:t>컨테이너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429500" y="8242300"/>
            <a:ext cx="2628900" cy="33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1900" b="false" i="false" u="none" strike="noStrike">
                <a:solidFill>
                  <a:srgbClr val="333333">
                    <a:alpha val="90196"/>
                  </a:srgbClr>
                </a:solidFill>
                <a:ea typeface="Pretendard Regular"/>
              </a:rPr>
              <a:t>가상화</a:t>
            </a:r>
            <a:r>
              <a:rPr lang="en-US" sz="1900" b="false" i="false" u="none" strike="noStrike">
                <a:solidFill>
                  <a:srgbClr val="333333">
                    <a:alpha val="90196"/>
                  </a:srgbClr>
                </a:solidFill>
                <a:latin typeface="Pretendard Regular"/>
              </a:rPr>
              <a:t> </a:t>
            </a:r>
            <a:r>
              <a:rPr lang="ko-KR" sz="1900" b="false" i="false" u="none" strike="noStrike">
                <a:solidFill>
                  <a:srgbClr val="333333">
                    <a:alpha val="90196"/>
                  </a:srgbClr>
                </a:solidFill>
                <a:ea typeface="Pretendard Regular"/>
              </a:rPr>
              <a:t>기술</a:t>
            </a:r>
          </a:p>
        </p:txBody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0337800" y="5397500"/>
            <a:ext cx="4000500" cy="40005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4876800" y="6591300"/>
            <a:ext cx="571500" cy="6731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8458200" y="6591300"/>
            <a:ext cx="685800" cy="6731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12077700" y="6591300"/>
            <a:ext cx="508000" cy="673100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11150600" y="7531100"/>
            <a:ext cx="2374900" cy="431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ko-KR" sz="2400" b="false" i="false" u="none" strike="noStrike">
                <a:solidFill>
                  <a:srgbClr val="FFFFFF"/>
                </a:solidFill>
                <a:ea typeface="Pretendard Bold"/>
              </a:rPr>
              <a:t>도커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023600" y="8077200"/>
            <a:ext cx="2628900" cy="660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1900" b="false" i="false" u="none" strike="noStrike">
                <a:solidFill>
                  <a:srgbClr val="FFFFFF"/>
                </a:solidFill>
                <a:ea typeface="Pretendard Regular"/>
              </a:rPr>
              <a:t>컨테이너에서</a:t>
            </a:r>
            <a:r>
              <a:rPr lang="en-US" sz="19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1900" b="false" i="false" u="none" strike="noStrike">
                <a:solidFill>
                  <a:srgbClr val="FFFFFF"/>
                </a:solidFill>
                <a:ea typeface="Pretendard Regular"/>
              </a:rPr>
              <a:t>사용되는</a:t>
            </a:r>
          </a:p>
          <a:p>
            <a:pPr algn="ctr" lvl="0">
              <a:lnSpc>
                <a:spcPct val="116199"/>
              </a:lnSpc>
            </a:pPr>
            <a:r>
              <a:rPr lang="ko-KR" sz="1900" b="false" i="false" u="none" strike="noStrike">
                <a:solidFill>
                  <a:srgbClr val="FFFFFF"/>
                </a:solidFill>
                <a:ea typeface="Pretendard Regular"/>
              </a:rPr>
              <a:t>소프트웨어</a:t>
            </a:r>
          </a:p>
        </p:txBody>
      </p:sp>
      <p:grpSp>
        <p:nvGrpSpPr>
          <p:cNvPr name="Group 19" id="1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0" id="20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4876800" y="5778500"/>
            <a:ext cx="558800" cy="558800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4914900" y="5867400"/>
            <a:ext cx="495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A0C0C7"/>
                </a:solidFill>
                <a:latin typeface="Pretendard SemiBold"/>
              </a:rPr>
              <a:t>A</a:t>
            </a:r>
          </a:p>
        </p:txBody>
      </p:sp>
      <p:grpSp>
        <p:nvGrpSpPr>
          <p:cNvPr name="Group 22" id="2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3" id="23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8470900" y="5778500"/>
            <a:ext cx="558800" cy="558800"/>
          </a:xfrm>
          <a:prstGeom prst="rect">
            <a:avLst/>
          </a:prstGeom>
        </p:spPr>
      </p:pic>
      <p:sp>
        <p:nvSpPr>
          <p:cNvPr name="TextBox 24" id="24"/>
          <p:cNvSpPr txBox="true"/>
          <p:nvPr/>
        </p:nvSpPr>
        <p:spPr>
          <a:xfrm rot="0">
            <a:off x="8496300" y="5867400"/>
            <a:ext cx="495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AAAAAA"/>
                </a:solidFill>
                <a:latin typeface="Pretendard SemiBold"/>
              </a:rPr>
              <a:t>B</a:t>
            </a:r>
          </a:p>
        </p:txBody>
      </p:sp>
      <p:grpSp>
        <p:nvGrpSpPr>
          <p:cNvPr name="Group 25" id="2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6" id="26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0">
            <a:off x="12052300" y="5778500"/>
            <a:ext cx="558800" cy="558800"/>
          </a:xfrm>
          <a:prstGeom prst="rect">
            <a:avLst/>
          </a:prstGeom>
        </p:spPr>
      </p:pic>
      <p:sp>
        <p:nvSpPr>
          <p:cNvPr name="TextBox 27" id="27"/>
          <p:cNvSpPr txBox="true"/>
          <p:nvPr/>
        </p:nvSpPr>
        <p:spPr>
          <a:xfrm rot="0">
            <a:off x="12090400" y="5867400"/>
            <a:ext cx="495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A0C0C7"/>
                </a:solidFill>
                <a:latin typeface="Pretendard SemiBold"/>
              </a:rPr>
              <a:t>C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663700" y="2743200"/>
            <a:ext cx="5943600" cy="198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6000" b="false" i="false" u="none" strike="noStrike">
                <a:solidFill>
                  <a:srgbClr val="285D7B"/>
                </a:solidFill>
                <a:ea typeface="Hakgyoansim Jiugae R"/>
              </a:rPr>
              <a:t>동아리에서</a:t>
            </a:r>
          </a:p>
          <a:p>
            <a:pPr algn="l" lvl="0">
              <a:lnSpc>
                <a:spcPct val="99600"/>
              </a:lnSpc>
            </a:pPr>
            <a:r>
              <a:rPr lang="ko-KR" sz="6000" b="false" i="false" u="none" strike="noStrike">
                <a:solidFill>
                  <a:srgbClr val="285D7B"/>
                </a:solidFill>
                <a:ea typeface="Hakgyoansim Jiugae R"/>
              </a:rPr>
              <a:t>무엇을</a:t>
            </a:r>
            <a:r>
              <a:rPr lang="en-US" sz="6000" b="false" i="false" u="none" strike="noStrike">
                <a:solidFill>
                  <a:srgbClr val="285D7B"/>
                </a:solidFill>
                <a:latin typeface="Hakgyoansim Jiugae R"/>
              </a:rPr>
              <a:t> </a:t>
            </a:r>
            <a:r>
              <a:rPr lang="ko-KR" sz="6000" b="false" i="false" u="none" strike="noStrike">
                <a:solidFill>
                  <a:srgbClr val="285D7B"/>
                </a:solidFill>
                <a:ea typeface="Hakgyoansim Jiugae R"/>
              </a:rPr>
              <a:t>배우는가</a:t>
            </a:r>
            <a:r>
              <a:rPr lang="en-US" sz="6000" b="false" i="false" u="none" strike="noStrike">
                <a:solidFill>
                  <a:srgbClr val="285D7B"/>
                </a:solidFill>
                <a:latin typeface="Hakgyoansim Jiugae R"/>
              </a:rPr>
              <a:t>!</a:t>
            </a:r>
          </a:p>
        </p:txBody>
      </p:sp>
      <p:grpSp>
        <p:nvGrpSpPr>
          <p:cNvPr name="Group 29" id="2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sp>
        <p:nvSpPr>
          <p:cNvPr name="TextBox 30" id="30"/>
          <p:cNvSpPr txBox="true"/>
          <p:nvPr/>
        </p:nvSpPr>
        <p:spPr>
          <a:xfrm rot="0">
            <a:off x="14173200" y="914400"/>
            <a:ext cx="2133600" cy="266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500" b="false" i="false" u="none" strike="noStrike" spc="100">
                <a:solidFill>
                  <a:srgbClr val="AAAAAA"/>
                </a:solidFill>
                <a:latin typeface="Pretendard SemiBold"/>
              </a:rPr>
              <a:t>promotion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93800" y="800100"/>
            <a:ext cx="21336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500" b="false" i="false" u="none" strike="noStrike">
                <a:solidFill>
                  <a:srgbClr val="AAAAAA"/>
                </a:solidFill>
                <a:latin typeface="Pretendard SemiBold"/>
              </a:rPr>
              <a:t>cloud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47700" y="596900"/>
            <a:ext cx="16192500" cy="1511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140700" y="1549400"/>
            <a:ext cx="1206500" cy="12065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false" i="false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42300" y="1714500"/>
            <a:ext cx="10160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638396"/>
                </a:solidFill>
                <a:latin typeface="Pretendard SemiBold"/>
              </a:rPr>
              <a:t>3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04900" y="4114800"/>
            <a:ext cx="15290800" cy="52705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511300" y="4838700"/>
            <a:ext cx="6870700" cy="42418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8966200" y="4838700"/>
            <a:ext cx="6997700" cy="42418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3251200" y="2641600"/>
            <a:ext cx="109982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6000" b="false" i="false" u="none" strike="noStrike">
                <a:solidFill>
                  <a:srgbClr val="285D7B"/>
                </a:solidFill>
                <a:ea typeface="Hakgyoansim Jiugae R"/>
              </a:rPr>
              <a:t>동아리</a:t>
            </a:r>
            <a:r>
              <a:rPr lang="en-US" sz="6000" b="false" i="false" u="none" strike="noStrike">
                <a:solidFill>
                  <a:srgbClr val="285D7B"/>
                </a:solidFill>
                <a:latin typeface="Hakgyoansim Jiugae R"/>
              </a:rPr>
              <a:t> </a:t>
            </a:r>
            <a:r>
              <a:rPr lang="ko-KR" sz="6000" b="false" i="false" u="none" strike="noStrike">
                <a:solidFill>
                  <a:srgbClr val="285D7B"/>
                </a:solidFill>
                <a:ea typeface="Hakgyoansim Jiugae R"/>
              </a:rPr>
              <a:t>활동</a:t>
            </a:r>
          </a:p>
        </p:txBody>
      </p:sp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sp>
        <p:nvSpPr>
          <p:cNvPr name="TextBox 12" id="12"/>
          <p:cNvSpPr txBox="true"/>
          <p:nvPr/>
        </p:nvSpPr>
        <p:spPr>
          <a:xfrm rot="0">
            <a:off x="14173200" y="914400"/>
            <a:ext cx="2133600" cy="266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500" b="false" i="false" u="none" strike="noStrike" spc="100">
                <a:solidFill>
                  <a:srgbClr val="AAAAAA"/>
                </a:solidFill>
                <a:latin typeface="Pretendard SemiBold"/>
              </a:rPr>
              <a:t>promotion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93800" y="800100"/>
            <a:ext cx="21336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500" b="false" i="false" u="none" strike="noStrike">
                <a:solidFill>
                  <a:srgbClr val="AAAAAA"/>
                </a:solidFill>
                <a:latin typeface="Pretendard SemiBold"/>
              </a:rPr>
              <a:t>cloud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47700" y="596900"/>
            <a:ext cx="16192500" cy="1511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140700" y="1549400"/>
            <a:ext cx="1206500" cy="1206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2781300" y="-1968500"/>
            <a:ext cx="9550400" cy="143510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8191500" y="2806700"/>
            <a:ext cx="1206500" cy="12065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8407400" y="3111500"/>
            <a:ext cx="762000" cy="5842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false" i="false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false" i="false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38500" y="4419600"/>
            <a:ext cx="11252200" cy="2806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15800" b="false" i="false" u="none" strike="noStrike">
                <a:solidFill>
                  <a:srgbClr val="FFFFFF"/>
                </a:solidFill>
                <a:latin typeface="Hakgyoansim Jiugae R"/>
              </a:rPr>
              <a:t>QnA!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173200" y="800100"/>
            <a:ext cx="21336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500" b="false" i="false" u="none" strike="noStrike" spc="100">
                <a:solidFill>
                  <a:srgbClr val="AAAAAA"/>
                </a:solidFill>
                <a:latin typeface="Pretendard SemiBold"/>
              </a:rPr>
              <a:t>cloud</a:t>
            </a:r>
          </a:p>
          <a:p>
            <a:pPr algn="r" lvl="0">
              <a:lnSpc>
                <a:spcPct val="99600"/>
              </a:lnSpc>
            </a:pPr>
            <a:r>
              <a:rPr lang="en-US" sz="1500" b="false" i="false" u="none" strike="noStrike" spc="100">
                <a:solidFill>
                  <a:srgbClr val="AAAAAA"/>
                </a:solidFill>
                <a:latin typeface="Pretendard SemiBold"/>
              </a:rPr>
              <a:t>promotion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